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282e80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282e80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видимо тонкий контроллер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cf0d1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cf0d1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тут видимо кода уже побольше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d2a3f6c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d2a3f6c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возьмем пример из документации. На это примере сохраняется в пост в базу, если заполнена форма, в противном случае отрисуй форму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d2a3f6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d2a3f6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пришел бизнес, говорит, что новые публикации должны перед появлением на сайте пройти модерацию. Хорошо, добавляет флаг.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d2a3f6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d2a3f6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на следующий день нам приносят файл с 1000 постов, которые надо добавить на сайт. Не проблема, делаем консольный скрипт для создания постов. Хм, что тут не так, похожий функционал мы уже писали в соседнем классе.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d2a3f6c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d2a3f6c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Хочет вынести бизнес логику в отдельный класс.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d2a3f6c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d2a3f6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d2a3f6c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d2a3f6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теперь хотят, чтобы мы еще уведомления в телеграмм посылали. Но для нас это уже не проблема, создаем новый сервис,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d2a3f6c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d2a3f6c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 используем его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b2d51f2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b2d51f2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d2a3f6c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d2a3f6c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77af93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77af93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Итого что же такое модели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d2a3f6c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d2a3f6c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d2a3f6c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d2a3f6c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0d2a3f6c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0d2a3f6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3c66cd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3c66c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cf0d17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cf0d17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0d2a3f6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0d2a3f6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6b2d51f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6b2d51f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d2a3f6c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d2a3f6c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d2a3f6c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0d2a3f6c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77af933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77af933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277af933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277af933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d2a3f6c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d2a3f6c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использования видел уже ранее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d2a3f6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0d2a3f6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0d2a3f6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0d2a3f6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этот момент нигде нормально не освещен, поэтому сейчас опишу. Добавляем в настройки в секцию boostrap новый файл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b2d51f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b2d51f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этот момент нигде нормально не освещен, поэтому сейчас опишу. Добавляем в настройки в секцию boostrap новый файл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d2a3f6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d2a3f6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далее уже конфигурируем по примерам из документации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6b2d51f2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6b2d51f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277af93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277af93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d2a3f6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d2a3f6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0d2a3f6c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0d2a3f6c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d2a3f6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d2a3f6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0d2a3f6c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0d2a3f6c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6b2d51f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6b2d51f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277af93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277af93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идет из коробки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0d2a3f6c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0d2a3f6c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перед нами простой юнит тест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9cd13c7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9cd13c7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d2a3f6c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0d2a3f6c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0d2a3f6c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0d2a3f6c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d2a3f6c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d2a3f6c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0d2a3f6c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0d2a3f6c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d2a3f6c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d2a3f6c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31a6ae9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31a6ae9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d2a3f6c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d2a3f6c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0d2a3f6c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0d2a3f6c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0d2a3f6c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0d2a3f6c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d2a3f6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d2a3f6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cf0d17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cf0d17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0d2a3f6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0d2a3f6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d2a3f6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d2a3f6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0d2a3f6c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0d2a3f6c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9cd13c7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9cd13c7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6b2d51f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6b2d51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b2d51f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b2d51f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0d2a3f6c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0d2a3f6c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0d2a3f6c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0d2a3f6c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6b2d51f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6b2d51f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0d2a3f6c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0d2a3f6c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0d2a3f6c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0d2a3f6c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0d2a3f6c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0d2a3f6c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0d2a3f6c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0d2a3f6c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0d2a3f6c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0d2a3f6c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0d2a3f6c5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0d2a3f6c5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9cd13c7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9cd13c7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282e8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282e8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0d2a3f6c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0d2a3f6c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0d2a3f6c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0d2a3f6c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d2a3f6c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d2a3f6c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контроллера из документации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77af93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77af93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думаю многие слышали про понятие толстый тонкий контроллер и дебаты на тему того, где должна лежать бизнес логика. У молодых разработчиков часто нету понимая как правильно делать, так как в интернете можно встретить </a:t>
            </a:r>
            <a:r>
              <a:rPr lang="en"/>
              <a:t>кардинально</a:t>
            </a:r>
            <a:r>
              <a:rPr lang="en"/>
              <a:t> противоположные варианты. Давайте разберемся. Для это в первую очередь давайте разберемся в терминах.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gento/magento2/blob/2.3-develop/app/code/Magento/Checkout/Controller/Cart/Add.php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owworks-team/phpconf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56.png"/><Relationship Id="rId6" Type="http://schemas.openxmlformats.org/officeDocument/2006/relationships/image" Target="../media/image5.jp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iiframework.com/doc/guide/2.0/en/concept-di-container" TargetMode="External"/><Relationship Id="rId4" Type="http://schemas.openxmlformats.org/officeDocument/2006/relationships/hyperlink" Target="https://slides.silverfire.me/2016/yii-di/#/" TargetMode="External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mockery/mockery" TargetMode="External"/><Relationship Id="rId4" Type="http://schemas.openxmlformats.org/officeDocument/2006/relationships/hyperlink" Target="http://docs.mockery.io" TargetMode="External"/><Relationship Id="rId5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facebook.com/2spacemen" TargetMode="External"/><Relationship Id="rId4" Type="http://schemas.openxmlformats.org/officeDocument/2006/relationships/hyperlink" Target="https://www.linkedin.com/in/victor-demin/" TargetMode="External"/><Relationship Id="rId5" Type="http://schemas.openxmlformats.org/officeDocument/2006/relationships/hyperlink" Target="https://github.com/wowworks-team/phpconf" TargetMode="External"/><Relationship Id="rId6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использовать Yii2 в Enterprise?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Взять лучшие практики из Symfony!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Тонкий контроллер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&lt;?php</a:t>
            </a:r>
            <a:endParaRPr b="1" sz="9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000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namespace </a:t>
            </a:r>
            <a:r>
              <a:rPr lang="en" sz="900">
                <a:solidFill>
                  <a:schemeClr val="dk1"/>
                </a:solidFill>
              </a:rPr>
              <a:t>app\modules\admin\controllers;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use </a:t>
            </a:r>
            <a:r>
              <a:rPr lang="en" sz="900">
                <a:solidFill>
                  <a:schemeClr val="dk1"/>
                </a:solidFill>
              </a:rPr>
              <a:t>yii\web\Controller;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/**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* Default controller for the `admin` module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*/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</a:rPr>
              <a:t>class </a:t>
            </a:r>
            <a:r>
              <a:rPr lang="en" sz="900">
                <a:solidFill>
                  <a:schemeClr val="dk1"/>
                </a:solidFill>
              </a:rPr>
              <a:t>DefaultController </a:t>
            </a:r>
            <a:r>
              <a:rPr b="1" lang="en" sz="900">
                <a:solidFill>
                  <a:srgbClr val="000080"/>
                </a:solidFill>
              </a:rPr>
              <a:t>extends </a:t>
            </a:r>
            <a:r>
              <a:rPr lang="en" sz="900">
                <a:solidFill>
                  <a:schemeClr val="dk1"/>
                </a:solidFill>
              </a:rPr>
              <a:t>Controller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</a:t>
            </a:r>
            <a:r>
              <a:rPr i="1" lang="en" sz="900">
                <a:solidFill>
                  <a:srgbClr val="808080"/>
                </a:solidFill>
              </a:rPr>
              <a:t>/**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 Renders the index view for the module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 </a:t>
            </a:r>
            <a:r>
              <a:rPr b="1" i="1" lang="en" sz="900">
                <a:solidFill>
                  <a:srgbClr val="808080"/>
                </a:solidFill>
              </a:rPr>
              <a:t>@return </a:t>
            </a:r>
            <a:r>
              <a:rPr i="1" lang="en" sz="900">
                <a:solidFill>
                  <a:srgbClr val="808080"/>
                </a:solidFill>
              </a:rPr>
              <a:t>string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 */</a:t>
            </a:r>
            <a:endParaRPr i="1" sz="9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</a:rPr>
              <a:t>   </a:t>
            </a:r>
            <a:r>
              <a:rPr b="1" lang="en" sz="900">
                <a:solidFill>
                  <a:srgbClr val="000080"/>
                </a:solidFill>
              </a:rPr>
              <a:t>public function </a:t>
            </a:r>
            <a:r>
              <a:rPr lang="en" sz="900">
                <a:solidFill>
                  <a:schemeClr val="dk1"/>
                </a:solidFill>
              </a:rPr>
              <a:t>actionIndex()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</a:t>
            </a:r>
            <a:r>
              <a:rPr b="1" lang="en" sz="900">
                <a:solidFill>
                  <a:srgbClr val="000080"/>
                </a:solidFill>
              </a:rPr>
              <a:t>return </a:t>
            </a:r>
            <a:r>
              <a:rPr lang="en" sz="900">
                <a:solidFill>
                  <a:srgbClr val="660000"/>
                </a:solidFill>
              </a:rPr>
              <a:t>$this</a:t>
            </a:r>
            <a:r>
              <a:rPr lang="en" sz="900">
                <a:solidFill>
                  <a:schemeClr val="dk1"/>
                </a:solidFill>
              </a:rPr>
              <a:t>-&gt;render(</a:t>
            </a:r>
            <a:r>
              <a:rPr b="1" lang="en" sz="900">
                <a:solidFill>
                  <a:srgbClr val="008000"/>
                </a:solidFill>
              </a:rPr>
              <a:t>'index'</a:t>
            </a:r>
            <a:r>
              <a:rPr lang="en" sz="900">
                <a:solidFill>
                  <a:schemeClr val="dk1"/>
                </a:solidFill>
              </a:rPr>
              <a:t>);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Толстый контроллер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https://github.com/magento/magento2/blob/2.3-develop/app/code/Magento/Checkout/Controller/Cart/Add.php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726" y="1502400"/>
            <a:ext cx="3698549" cy="33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из документации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867"/>
            <a:ext cx="9144001" cy="336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Добавим логику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673"/>
            <a:ext cx="9144001" cy="350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Новая задача от бизнеса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220"/>
            <a:ext cx="9144001" cy="360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Убираем копипасту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14"/>
            <a:ext cx="9144001" cy="361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Сервис</a:t>
            </a:r>
            <a:endParaRPr/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1219200"/>
            <a:ext cx="6877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еще оповещения нужны ...</a:t>
            </a:r>
            <a:endParaRPr/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257300"/>
            <a:ext cx="7200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" y="0"/>
            <a:ext cx="91215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Разные типы моделей</a:t>
            </a:r>
            <a:endParaRPr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Ссылка на презентацию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https://github.com/wowworks-team/phpconf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75" y="161790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</a:t>
            </a:r>
            <a:endParaRPr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Entity - машина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Repository - поиск нужной машины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Service - езда</a:t>
            </a:r>
            <a:endParaRPr sz="3600"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0" y="27105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100" y="887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737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1190625"/>
            <a:ext cx="48006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600" y="517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457325"/>
            <a:ext cx="90868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700" y="490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23975"/>
            <a:ext cx="72390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250" y="435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ActiveRecord = </a:t>
            </a:r>
            <a:endParaRPr sz="3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Entity + Repository + Entity Manager</a:t>
            </a:r>
            <a:endParaRPr sz="3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Doctrine 2 ORM</a:t>
            </a:r>
            <a:endParaRPr/>
          </a:p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850" y="1959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100" y="963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8600" y="517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Record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Сама сущность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Методы поиска (find, findOne, findAll)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Методы работы с базой данной (insert, update, delete, </a:t>
            </a:r>
            <a:r>
              <a:rPr lang="en" sz="3600"/>
              <a:t>refresh)</a:t>
            </a:r>
            <a:endParaRPr sz="3600"/>
          </a:p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Используйте </a:t>
            </a:r>
            <a:r>
              <a:rPr lang="en"/>
              <a:t>Dependency injection</a:t>
            </a:r>
            <a:endParaRPr/>
          </a:p>
        </p:txBody>
      </p:sp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038225"/>
            <a:ext cx="8039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Много зависимостей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2131"/>
            <a:ext cx="9143999" cy="149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Обо мне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19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CIO Wowworks.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Более 10 лет в веб разработке.</a:t>
            </a:r>
            <a:endParaRPr/>
          </a:p>
        </p:txBody>
      </p:sp>
      <p:pic>
        <p:nvPicPr>
          <p:cNvPr descr="i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425" y="832563"/>
            <a:ext cx="3468575" cy="123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"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100" y="2108913"/>
            <a:ext cx="2672925" cy="150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e_logo.png"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500" y="1858600"/>
            <a:ext cx="2804625" cy="280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eCwZiFA7LI.jpg"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2125" y="2551138"/>
            <a:ext cx="1419549" cy="14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049" y="912016"/>
            <a:ext cx="2672925" cy="73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https://www.yiiframework.com/doc/guide/2.0/en/concept-di-container</a:t>
            </a:r>
            <a:br>
              <a:rPr lang="en"/>
            </a:br>
            <a:r>
              <a:rPr lang="en"/>
              <a:t>Официальная документация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https://slides.silverfire.me/2016/yii-di/#/</a:t>
            </a:r>
            <a:br>
              <a:rPr lang="en"/>
            </a:br>
            <a:r>
              <a:rPr lang="en"/>
              <a:t>Дмитрий Науменко</a:t>
            </a:r>
            <a:endParaRPr/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25" y="28098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Использование</a:t>
            </a:r>
            <a:endParaRPr/>
          </a:p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130"/>
            <a:ext cx="9144000" cy="319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Использование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Yii::createObject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Controllers only</a:t>
            </a:r>
            <a:endParaRPr sz="3600"/>
          </a:p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Подключение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67325" y="1090725"/>
            <a:ext cx="8084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common/config/main.php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5" y="1703025"/>
            <a:ext cx="7955526" cy="277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Подключение</a:t>
            </a:r>
            <a:endParaRPr/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00" y="1763050"/>
            <a:ext cx="73914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/>
        </p:nvSpPr>
        <p:spPr>
          <a:xfrm>
            <a:off x="267325" y="1090725"/>
            <a:ext cx="8084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common/config/main.php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common/config/BootstrapContainer.php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38" y="1170125"/>
            <a:ext cx="43373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Правильные Events</a:t>
            </a:r>
            <a:endParaRPr/>
          </a:p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Отдельный файл конфига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Тонкий handler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Логика в сервисах</a:t>
            </a:r>
            <a:endParaRPr sz="3600"/>
          </a:p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config/BootstrapEvents.php</a:t>
            </a:r>
            <a:endParaRPr/>
          </a:p>
        </p:txBody>
      </p:sp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3" y="1152475"/>
            <a:ext cx="619394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config/main.php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254175"/>
            <a:ext cx="6781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Главный критерий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Unit test</a:t>
            </a:r>
            <a:endParaRPr sz="48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\common\eventHandlers\InsertEventHandler</a:t>
            </a:r>
            <a:endParaRPr/>
          </a:p>
        </p:txBody>
      </p:sp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48" y="1152475"/>
            <a:ext cx="509906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Тесты</a:t>
            </a:r>
            <a:endParaRPr/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Codeception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acceptance - selenium / phpbrowser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functional - routing in framework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api - удобное тестирование REST API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unit - phpunit</a:t>
            </a:r>
            <a:endParaRPr sz="3000"/>
          </a:p>
        </p:txBody>
      </p:sp>
      <p:sp>
        <p:nvSpPr>
          <p:cNvPr id="361" name="Google Shape;3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Unit Test</a:t>
            </a:r>
            <a:endParaRPr/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25" y="1066650"/>
            <a:ext cx="6587951" cy="4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DateHelper &amp; 6. Mock</a:t>
            </a:r>
            <a:endParaRPr/>
          </a:p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621"/>
            <a:ext cx="9143999" cy="475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234"/>
            <a:ext cx="9144000" cy="425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597525"/>
            <a:ext cx="65722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00" y="2928425"/>
            <a:ext cx="52197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51" y="0"/>
            <a:ext cx="76110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714"/>
            <a:ext cx="9143999" cy="3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советов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хорошего кода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61975"/>
            <a:ext cx="78867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504825"/>
            <a:ext cx="78295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0" cy="49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Mockery</a:t>
            </a:r>
            <a:endParaRPr/>
          </a:p>
        </p:txBody>
      </p:sp>
      <p:sp>
        <p:nvSpPr>
          <p:cNvPr id="436" name="Google Shape;43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https://github.com/mockery/mockery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http://docs.mockery.io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25" y="29622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031290"/>
            <a:ext cx="9143999" cy="311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086" y="961475"/>
            <a:ext cx="4267828" cy="10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439"/>
            <a:ext cx="9144000" cy="274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active record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43" y="1152475"/>
            <a:ext cx="560551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172"/>
            <a:ext cx="9144001" cy="454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</a:t>
            </a:r>
            <a:r>
              <a:rPr lang="en"/>
              <a:t>tatic/global are evil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Оберните в геттеры вызовы к Yii::, если не можете их избежать</a:t>
            </a:r>
            <a:endParaRPr/>
          </a:p>
        </p:txBody>
      </p:sp>
      <p:sp>
        <p:nvSpPr>
          <p:cNvPr id="473" name="Google Shape;47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900" y="111500"/>
            <a:ext cx="1820410" cy="1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tatic/global are </a:t>
            </a:r>
            <a:r>
              <a:rPr lang="en"/>
              <a:t>evil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Yii::$app-&gt;request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Yii::$app-&gt;cache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Yii::debug()</a:t>
            </a:r>
            <a:endParaRPr/>
          </a:p>
        </p:txBody>
      </p:sp>
      <p:sp>
        <p:nvSpPr>
          <p:cNvPr id="481" name="Google Shape;48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00" y="715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Тонкий контроллер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066" y="0"/>
            <a:ext cx="66058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28600"/>
            <a:ext cx="81153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685"/>
            <a:ext cx="9144001" cy="413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17"/>
            <a:ext cx="9143999" cy="491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80"/>
            <a:ext cx="9144001" cy="511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983" y="0"/>
            <a:ext cx="675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355"/>
            <a:ext cx="9144001" cy="361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764"/>
            <a:ext cx="9143999" cy="42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92" y="0"/>
            <a:ext cx="8396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Итого</a:t>
            </a:r>
            <a:endParaRPr/>
          </a:p>
        </p:txBody>
      </p:sp>
      <p:sp>
        <p:nvSpPr>
          <p:cNvPr id="550" name="Google Shape;55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Тонкий контроллер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Модели разные, каждая отвечает за свое (SRP)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Используйте Dependency Injection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Правильно используйте Events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Создайте DateHelper для работы с датами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Пишите моки (Mockery)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Избегайте глобальных переменных во всех проявлениях и static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Оберните в геттеры вызовы к Yii::, если не можете их избежать</a:t>
            </a:r>
            <a:endParaRPr sz="2100"/>
          </a:p>
        </p:txBody>
      </p:sp>
      <p:sp>
        <p:nvSpPr>
          <p:cNvPr id="551" name="Google Shape;55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179" y="1170125"/>
            <a:ext cx="40476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</a:t>
            </a:r>
            <a:r>
              <a:rPr lang="en"/>
              <a:t>ишите Unit тесты!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Тогда </a:t>
            </a:r>
            <a:r>
              <a:rPr lang="en" sz="3600"/>
              <a:t>автоматически код станет лучше!</a:t>
            </a:r>
            <a:endParaRPr sz="3600"/>
          </a:p>
        </p:txBody>
      </p:sp>
      <p:sp>
        <p:nvSpPr>
          <p:cNvPr id="558" name="Google Shape;55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Контакты</a:t>
            </a:r>
            <a:endParaRPr/>
          </a:p>
        </p:txBody>
      </p:sp>
      <p:sp>
        <p:nvSpPr>
          <p:cNvPr id="564" name="Google Shape;56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https://www.facebook.com/2spacemen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https://www.linkedin.com/in/victor-demin/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Презентация и примеры: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https://github.com/wowworks-team/phpconf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4725" y="2733675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из документации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215"/>
            <a:ext cx="914400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Толстый/тонкий контроллер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375" y="1170125"/>
            <a:ext cx="385925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